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70" r:id="rId5"/>
    <p:sldId id="271" r:id="rId6"/>
    <p:sldId id="272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82521" autoAdjust="0"/>
  </p:normalViewPr>
  <p:slideViewPr>
    <p:cSldViewPr>
      <p:cViewPr varScale="1">
        <p:scale>
          <a:sx n="112" d="100"/>
          <a:sy n="112" d="100"/>
        </p:scale>
        <p:origin x="-1008" y="-7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97B401-7C85-8041-8C99-10AF91D03C1E}" type="datetime1">
              <a:rPr lang="nb-NO"/>
              <a:pPr>
                <a:defRPr/>
              </a:pPr>
              <a:t>01.09.2014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238AE0-F00C-E24D-A52F-395A29B3D4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2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B7D0C2-2DB4-C541-9BE5-0D122874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7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personaly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think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best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learn</a:t>
            </a:r>
            <a:r>
              <a:rPr lang="nb-NO" baseline="0" dirty="0" smtClean="0"/>
              <a:t> a wiki is to just </a:t>
            </a:r>
            <a:r>
              <a:rPr lang="nb-NO" baseline="0" dirty="0" err="1" smtClean="0"/>
              <a:t>sit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down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actualy</a:t>
            </a:r>
            <a:r>
              <a:rPr lang="nb-NO" baseline="0" dirty="0" smtClean="0"/>
              <a:t> make an </a:t>
            </a:r>
            <a:r>
              <a:rPr lang="nb-NO" baseline="0" dirty="0" err="1" smtClean="0"/>
              <a:t>article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However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short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cut</a:t>
            </a:r>
            <a:r>
              <a:rPr lang="nb-NO" baseline="0" dirty="0" smtClean="0"/>
              <a:t>, so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hopefully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wont</a:t>
            </a:r>
            <a:r>
              <a:rPr lang="nb-NO" baseline="0" dirty="0" smtClean="0"/>
              <a:t> make all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mistakes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did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ones</a:t>
            </a:r>
            <a:r>
              <a:rPr lang="nb-NO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7D0C2-2DB4-C541-9BE5-0D12287437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want</a:t>
            </a:r>
            <a:r>
              <a:rPr lang="nb-NO" baseline="0" dirty="0" smtClean="0"/>
              <a:t> to make a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template</a:t>
            </a:r>
            <a:r>
              <a:rPr lang="nb-NO" baseline="0" dirty="0" smtClean="0"/>
              <a:t>. I have </a:t>
            </a:r>
            <a:r>
              <a:rPr lang="nb-NO" baseline="0" dirty="0" err="1" smtClean="0"/>
              <a:t>cheated</a:t>
            </a:r>
            <a:r>
              <a:rPr lang="nb-NO" baseline="0" dirty="0" smtClean="0"/>
              <a:t> a bit and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bit more </a:t>
            </a:r>
            <a:r>
              <a:rPr lang="nb-NO" baseline="0" dirty="0" err="1" smtClean="0"/>
              <a:t>interesting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template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hopefully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recognice</a:t>
            </a:r>
            <a:r>
              <a:rPr lang="nb-NO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This is the template I have used for the </a:t>
            </a:r>
            <a:r>
              <a:rPr lang="en-US" noProof="0" dirty="0" err="1" smtClean="0"/>
              <a:t>laboraory</a:t>
            </a:r>
            <a:r>
              <a:rPr lang="en-US" noProof="0" dirty="0" smtClean="0"/>
              <a:t> </a:t>
            </a:r>
            <a:r>
              <a:rPr lang="en-US" noProof="0" dirty="0" err="1" smtClean="0"/>
              <a:t>assignemets</a:t>
            </a:r>
            <a:r>
              <a:rPr lang="en-US" noProof="0" dirty="0" smtClean="0"/>
              <a:t> that have been sent</a:t>
            </a:r>
            <a:r>
              <a:rPr lang="en-US" baseline="0" noProof="0" dirty="0" smtClean="0"/>
              <a:t> to my. I have tried to make it orderly and </a:t>
            </a:r>
            <a:r>
              <a:rPr lang="en-US" baseline="0" noProof="0" dirty="0" err="1" smtClean="0"/>
              <a:t>usefull</a:t>
            </a:r>
            <a:r>
              <a:rPr lang="en-US" baseline="0" noProof="0" dirty="0" smtClean="0"/>
              <a:t> for both </a:t>
            </a:r>
            <a:r>
              <a:rPr lang="en-US" baseline="0" noProof="0" dirty="0" err="1" smtClean="0"/>
              <a:t>studentds</a:t>
            </a:r>
            <a:r>
              <a:rPr lang="en-US" baseline="0" noProof="0" dirty="0" smtClean="0"/>
              <a:t> and teachers. What has been clear is that teaching </a:t>
            </a:r>
            <a:r>
              <a:rPr lang="en-US" baseline="0" noProof="0" dirty="0" err="1" smtClean="0"/>
              <a:t>experiens</a:t>
            </a:r>
            <a:r>
              <a:rPr lang="en-US" baseline="0" noProof="0" dirty="0" smtClean="0"/>
              <a:t> is very hand to mouth and not something that is written down . We need pictures and </a:t>
            </a:r>
            <a:r>
              <a:rPr lang="en-US" baseline="0" noProof="0" dirty="0" err="1" smtClean="0"/>
              <a:t>descirptions</a:t>
            </a:r>
            <a:r>
              <a:rPr lang="en-US" baseline="0" noProof="0" dirty="0" smtClean="0"/>
              <a:t> on how to prepare for the different laboratory experiments. Otherwise I suspect the people who will want to use the site is small.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6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This is </a:t>
            </a:r>
            <a:r>
              <a:rPr lang="nb-NO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template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looks</a:t>
            </a:r>
            <a:r>
              <a:rPr lang="nb-NO" baseline="0" dirty="0" smtClean="0"/>
              <a:t> like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done.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 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presnets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tips </a:t>
            </a:r>
            <a:r>
              <a:rPr lang="nb-NO" baseline="0" dirty="0" err="1" smtClean="0"/>
              <a:t>andtricks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quickly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writing</a:t>
            </a:r>
            <a:r>
              <a:rPr lang="nb-NO" baseline="0" dirty="0" smtClean="0"/>
              <a:t> up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articles</a:t>
            </a:r>
            <a:r>
              <a:rPr lang="nb-NO" baseline="0" dirty="0" smtClean="0"/>
              <a:t>. As I </a:t>
            </a:r>
            <a:r>
              <a:rPr lang="nb-NO" baseline="0" dirty="0" err="1" smtClean="0"/>
              <a:t>suspect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taht</a:t>
            </a:r>
            <a:r>
              <a:rPr lang="nb-NO" baseline="0" dirty="0" smtClean="0"/>
              <a:t> most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put</a:t>
            </a:r>
            <a:r>
              <a:rPr lang="nb-NO" baseline="0" dirty="0" smtClean="0"/>
              <a:t> up is </a:t>
            </a:r>
            <a:r>
              <a:rPr lang="nb-NO" baseline="0" dirty="0" err="1" smtClean="0"/>
              <a:t>things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taht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already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written</a:t>
            </a:r>
            <a:r>
              <a:rPr lang="nb-NO" baseline="0" dirty="0" smtClean="0"/>
              <a:t>. It is </a:t>
            </a:r>
            <a:r>
              <a:rPr lang="nb-NO" baseline="0" dirty="0" err="1" smtClean="0"/>
              <a:t>old</a:t>
            </a:r>
            <a:r>
              <a:rPr lang="nb-NO" baseline="0" dirty="0" smtClean="0"/>
              <a:t> material so to </a:t>
            </a:r>
            <a:r>
              <a:rPr lang="nb-NO" baseline="0" dirty="0" err="1" smtClean="0"/>
              <a:t>speak</a:t>
            </a:r>
            <a:r>
              <a:rPr lang="nb-NO" baseline="0" dirty="0" smtClean="0"/>
              <a:t>. So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first segments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discuss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projects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usefull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togheters</a:t>
            </a:r>
            <a:r>
              <a:rPr lang="nb-NO" baseline="0" dirty="0" smtClean="0"/>
              <a:t>. And i </a:t>
            </a:r>
            <a:r>
              <a:rPr lang="nb-NO" baseline="0" dirty="0" err="1" smtClean="0"/>
              <a:t>suggest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today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talk more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come</a:t>
            </a:r>
            <a:r>
              <a:rPr lang="nb-NO" baseline="0" dirty="0" smtClean="0"/>
              <a:t> to it.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have </a:t>
            </a:r>
            <a:r>
              <a:rPr lang="nb-NO" baseline="0" dirty="0" err="1" smtClean="0"/>
              <a:t>rather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large</a:t>
            </a:r>
            <a:r>
              <a:rPr lang="nb-NO" baseline="0" dirty="0" smtClean="0"/>
              <a:t> segment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templates</a:t>
            </a:r>
            <a:r>
              <a:rPr lang="nb-NO" baseline="0" dirty="0" smtClean="0"/>
              <a:t>. This is a </a:t>
            </a:r>
            <a:r>
              <a:rPr lang="nb-NO" baseline="0" dirty="0" err="1" smtClean="0"/>
              <a:t>recepie</a:t>
            </a:r>
            <a:r>
              <a:rPr lang="nb-NO" baseline="0" dirty="0" smtClean="0"/>
              <a:t> and i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go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trough</a:t>
            </a:r>
            <a:r>
              <a:rPr lang="nb-NO" baseline="0" dirty="0" smtClean="0"/>
              <a:t> it during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presentation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Tags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usefull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discussed</a:t>
            </a:r>
            <a:r>
              <a:rPr lang="nb-NO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7D0C2-2DB4-C541-9BE5-0D12287437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Making</a:t>
            </a:r>
            <a:r>
              <a:rPr lang="en-US" baseline="0" noProof="0" dirty="0" smtClean="0"/>
              <a:t> a page is easy. There are several ways, one is to </a:t>
            </a:r>
            <a:r>
              <a:rPr lang="en-US" baseline="0" noProof="0" dirty="0" err="1" smtClean="0"/>
              <a:t>clik</a:t>
            </a:r>
            <a:r>
              <a:rPr lang="en-US" baseline="0" noProof="0" dirty="0" smtClean="0"/>
              <a:t> the new page button the other is to write a name and then create a link. This will have to be done trough the edit page.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Wiki text is </a:t>
            </a:r>
            <a:r>
              <a:rPr lang="en-US" baseline="0" noProof="0" dirty="0" err="1" smtClean="0"/>
              <a:t>usefull</a:t>
            </a:r>
            <a:r>
              <a:rPr lang="en-US" baseline="0" noProof="0" dirty="0" smtClean="0"/>
              <a:t> if you are coping text. If you copy from </a:t>
            </a:r>
            <a:r>
              <a:rPr lang="en-US" baseline="0" noProof="0" dirty="0" err="1" smtClean="0"/>
              <a:t>wikitext</a:t>
            </a:r>
            <a:r>
              <a:rPr lang="en-US" baseline="0" noProof="0" dirty="0" smtClean="0"/>
              <a:t> to </a:t>
            </a:r>
            <a:r>
              <a:rPr lang="en-US" baseline="0" noProof="0" dirty="0" err="1" smtClean="0"/>
              <a:t>wikitext</a:t>
            </a:r>
            <a:r>
              <a:rPr lang="en-US" baseline="0" noProof="0" dirty="0" smtClean="0"/>
              <a:t> or from  UTF8 coded text to </a:t>
            </a:r>
            <a:r>
              <a:rPr lang="en-US" baseline="0" noProof="0" dirty="0" err="1" smtClean="0"/>
              <a:t>wikitext</a:t>
            </a:r>
            <a:r>
              <a:rPr lang="en-US" baseline="0" noProof="0" dirty="0" smtClean="0"/>
              <a:t> you will get exactly what you copy. If you copy directly from programs such as word or adobe strange things will happen to your text.  </a:t>
            </a:r>
          </a:p>
          <a:p>
            <a:endParaRPr lang="en-US" noProof="0" dirty="0" smtClean="0"/>
          </a:p>
          <a:p>
            <a:r>
              <a:rPr lang="en-US" noProof="0" dirty="0" smtClean="0"/>
              <a:t>The title can</a:t>
            </a:r>
            <a:r>
              <a:rPr lang="en-US" baseline="0" noProof="0" dirty="0" smtClean="0"/>
              <a:t> be changed and pages can be deleted, this is </a:t>
            </a:r>
            <a:r>
              <a:rPr lang="en-US" baseline="0" noProof="0" dirty="0" err="1" smtClean="0"/>
              <a:t>actualy</a:t>
            </a:r>
            <a:r>
              <a:rPr lang="en-US" baseline="0" noProof="0" dirty="0" smtClean="0"/>
              <a:t> not that common in </a:t>
            </a:r>
            <a:r>
              <a:rPr lang="en-US" baseline="0" noProof="0" dirty="0" err="1" smtClean="0"/>
              <a:t>wikisystem</a:t>
            </a:r>
            <a:r>
              <a:rPr lang="en-US" baseline="0" noProof="0" dirty="0" smtClean="0"/>
              <a:t> and it is a good thing. We do not need to </a:t>
            </a:r>
            <a:r>
              <a:rPr lang="en-US" baseline="0" noProof="0" dirty="0" err="1" smtClean="0"/>
              <a:t>wory</a:t>
            </a:r>
            <a:r>
              <a:rPr lang="en-US" baseline="0" noProof="0" dirty="0" smtClean="0"/>
              <a:t> about having permanent mistakes.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7D0C2-2DB4-C541-9BE5-0D12287437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Enter </a:t>
            </a:r>
            <a:r>
              <a:rPr lang="nb-NO" dirty="0" err="1" smtClean="0"/>
              <a:t>pages</a:t>
            </a:r>
            <a:r>
              <a:rPr lang="nb-NO" dirty="0" smtClean="0"/>
              <a:t> and files mark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files.-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option</a:t>
            </a:r>
            <a:r>
              <a:rPr lang="nb-NO" baseline="0" dirty="0" smtClean="0"/>
              <a:t> to mark </a:t>
            </a:r>
            <a:r>
              <a:rPr lang="nb-NO" baseline="0" dirty="0" err="1" smtClean="0"/>
              <a:t>edit</a:t>
            </a:r>
            <a:r>
              <a:rPr lang="nb-NO" baseline="0" dirty="0" smtClean="0"/>
              <a:t> tags. This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simmilar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pages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given an tag.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10 or so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pages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belong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toghter</a:t>
            </a:r>
            <a:r>
              <a:rPr lang="nb-NO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9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 to make tags</a:t>
            </a:r>
            <a:r>
              <a:rPr lang="nb-NO" baseline="0" dirty="0" smtClean="0"/>
              <a:t> is to do it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already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editing</a:t>
            </a:r>
            <a:r>
              <a:rPr lang="nb-NO" baseline="0" dirty="0" smtClean="0"/>
              <a:t>. Press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options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button</a:t>
            </a:r>
            <a:r>
              <a:rPr lang="nb-NO" baseline="0" dirty="0" smtClean="0"/>
              <a:t>.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optin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tags. Press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button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menu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appare</a:t>
            </a:r>
            <a:r>
              <a:rPr lang="nb-NO" baseline="0" dirty="0" smtClean="0"/>
              <a:t>. as is visible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needed</a:t>
            </a:r>
            <a:r>
              <a:rPr lang="nb-NO" baseline="0" dirty="0" smtClean="0"/>
              <a:t> tags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already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added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site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have more </a:t>
            </a:r>
            <a:r>
              <a:rPr lang="nb-NO" baseline="0" dirty="0" err="1" smtClean="0"/>
              <a:t>usefull</a:t>
            </a:r>
            <a:r>
              <a:rPr lang="nb-NO" baseline="0" dirty="0" smtClean="0"/>
              <a:t> tags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written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field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next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smtClean="0"/>
              <a:t> tags.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r>
              <a:rPr lang="nb-NO" baseline="0" dirty="0" smtClean="0"/>
              <a:t> have not </a:t>
            </a:r>
            <a:r>
              <a:rPr lang="nb-NO" baseline="0" dirty="0" err="1" smtClean="0"/>
              <a:t>had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chance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so </a:t>
            </a:r>
            <a:r>
              <a:rPr lang="nb-NO" baseline="0" dirty="0" err="1" smtClean="0"/>
              <a:t>much</a:t>
            </a:r>
            <a:r>
              <a:rPr lang="nb-NO" baseline="0" dirty="0" smtClean="0"/>
              <a:t> as i have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alone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yare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howver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 to make </a:t>
            </a:r>
            <a:r>
              <a:rPr lang="nb-NO" baseline="0" dirty="0" err="1" smtClean="0"/>
              <a:t>tmplates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therfore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usefull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upload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things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It </a:t>
            </a:r>
            <a:r>
              <a:rPr lang="nb-NO" baseline="0" dirty="0" err="1" smtClean="0"/>
              <a:t>would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usefull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tool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thing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nucwiki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text</a:t>
            </a:r>
            <a:r>
              <a:rPr lang="nb-NO" baseline="0" dirty="0" smtClean="0"/>
              <a:t> book as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wuould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write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theory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o </a:t>
            </a:r>
            <a:r>
              <a:rPr lang="nb-NO" baseline="0" dirty="0" err="1" smtClean="0"/>
              <a:t>vory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it </a:t>
            </a:r>
            <a:r>
              <a:rPr lang="nb-NO" baseline="0" dirty="0" err="1" smtClean="0"/>
              <a:t>beeing</a:t>
            </a:r>
            <a:r>
              <a:rPr lang="nb-NO" baseline="0" dirty="0" smtClean="0"/>
              <a:t> visible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it is </a:t>
            </a:r>
            <a:r>
              <a:rPr lang="nb-NO" baseline="0" dirty="0" err="1" smtClean="0"/>
              <a:t>reacdy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eddit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comment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chagne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text</a:t>
            </a:r>
            <a:r>
              <a:rPr lang="nb-NO" baseline="0" dirty="0" smtClean="0"/>
              <a:t> as it </a:t>
            </a:r>
            <a:r>
              <a:rPr lang="nb-NO" baseline="0" dirty="0" err="1" smtClean="0"/>
              <a:t>goes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unti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happpy</a:t>
            </a:r>
            <a:r>
              <a:rPr lang="nb-NO" baseline="0" dirty="0" smtClean="0"/>
              <a:t> with it.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kkep</a:t>
            </a:r>
            <a:r>
              <a:rPr lang="nb-NO" baseline="0" dirty="0" smtClean="0"/>
              <a:t> al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older </a:t>
            </a:r>
            <a:r>
              <a:rPr lang="nb-NO" baseline="0" dirty="0" err="1" smtClean="0"/>
              <a:t>version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edited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. In addition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textbook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written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directly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nucwiki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would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extra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workj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uploading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text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check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typsetting</a:t>
            </a:r>
            <a:r>
              <a:rPr lang="nb-NO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7D0C2-2DB4-C541-9BE5-0D12287437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If </a:t>
            </a:r>
            <a:r>
              <a:rPr lang="nb-NO" dirty="0" err="1" smtClean="0"/>
              <a:t>you</a:t>
            </a:r>
            <a:r>
              <a:rPr lang="nb-NO" dirty="0" smtClean="0"/>
              <a:t> must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choose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projcet</a:t>
            </a:r>
            <a:r>
              <a:rPr lang="nb-NO" baseline="0" dirty="0" smtClean="0"/>
              <a:t> to make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template</a:t>
            </a:r>
            <a:r>
              <a:rPr lang="nb-NO" baseline="0" dirty="0" smtClean="0"/>
              <a:t> inn.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7D0C2-2DB4-C541-9BE5-0D12287437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Then</a:t>
            </a:r>
            <a:r>
              <a:rPr lang="nb-NO" dirty="0" smtClean="0"/>
              <a:t> press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button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pages</a:t>
            </a:r>
            <a:r>
              <a:rPr lang="nb-NO" dirty="0" smtClean="0"/>
              <a:t> and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8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So we make a really</a:t>
            </a:r>
            <a:r>
              <a:rPr lang="en-US" baseline="0" noProof="0" dirty="0" smtClean="0"/>
              <a:t> small template at first. This template then shows up under menu of our project.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B75-0E69-4609-88DE-6668CDF9FE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2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5C84-AFE4-BC45-AB6B-65CC91DEB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7AE4-F931-2C48-B9FB-E0B85DFC5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8F3-EA17-2E46-AA70-9737A47E3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BAFB-D103-B445-8154-06316DA1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C111-726A-0448-8FB7-70962C86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7524-6BBA-C245-AB50-0147178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088B-8963-8A4B-8A65-BAB80EBA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3770-63E9-3C4C-B10D-1A03AAFAD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AE99-8280-C445-9A2C-553074FE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DB0B-F267-B245-9830-99A393F63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 dirty="0" smtClean="0"/>
              <a:t>20. mars 2013</a:t>
            </a:r>
            <a:endParaRPr lang="nb-NO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7FDCF57-D244-354B-8097-911E67A08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N_KJEMI_A_EN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228600"/>
            <a:ext cx="3003353" cy="379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How 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 smtClean="0"/>
              <a:t>NukWic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4800" b="1" dirty="0"/>
              <a:t>Tips and </a:t>
            </a:r>
            <a:r>
              <a:rPr lang="nb-NO" sz="4800" b="1" dirty="0" smtClean="0"/>
              <a:t>tricks</a:t>
            </a:r>
          </a:p>
          <a:p>
            <a:r>
              <a:rPr lang="nb-NO" sz="2400" b="1" dirty="0" smtClean="0"/>
              <a:t>by Lans V. Lerum</a:t>
            </a:r>
          </a:p>
          <a:p>
            <a:r>
              <a:rPr lang="nb-NO" sz="2000" dirty="0" smtClean="0"/>
              <a:t>Oslo, 25</a:t>
            </a:r>
            <a:r>
              <a:rPr lang="nb-NO" sz="2000" baseline="30000" dirty="0" smtClean="0"/>
              <a:t>th</a:t>
            </a:r>
            <a:r>
              <a:rPr lang="nb-NO" sz="2000" dirty="0" smtClean="0"/>
              <a:t> August 2014</a:t>
            </a: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Make a </a:t>
            </a:r>
            <a:r>
              <a:rPr lang="nb-NO" dirty="0" err="1" smtClean="0"/>
              <a:t>template</a:t>
            </a:r>
            <a:endParaRPr lang="en-GB" dirty="0"/>
          </a:p>
        </p:txBody>
      </p:sp>
      <p:pic>
        <p:nvPicPr>
          <p:cNvPr id="3074" name="Picture 2" descr="M:\Master\personlige greier\Jobb_Uni\Cinch job\Making templates 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979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Master\personlige greier\Jobb_Uni\Cinch job\Making templates 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" y="2492896"/>
            <a:ext cx="91265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0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make A </a:t>
            </a:r>
            <a:r>
              <a:rPr lang="nb-NO" dirty="0" err="1" smtClean="0"/>
              <a:t>Template</a:t>
            </a:r>
            <a:endParaRPr lang="en-GB" dirty="0"/>
          </a:p>
        </p:txBody>
      </p:sp>
      <p:pic>
        <p:nvPicPr>
          <p:cNvPr id="4098" name="Picture 2" descr="M:\Master\personlige greier\Jobb_Uni\Cinch job\Making templates 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4533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8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Template</a:t>
            </a:r>
            <a:endParaRPr lang="en-GB" dirty="0"/>
          </a:p>
        </p:txBody>
      </p:sp>
      <p:pic>
        <p:nvPicPr>
          <p:cNvPr id="5123" name="Picture 3" descr="M:\Master\personlige greier\Jobb_Uni\Cinch job\Making templates 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0546"/>
            <a:ext cx="6390158" cy="58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1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M:\Master\personlige greier\Jobb_Uni\Cinch job\Making templates 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5408"/>
            <a:ext cx="7056784" cy="68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aseline="0" dirty="0" smtClean="0"/>
              <a:t>In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Powerpoint</a:t>
            </a:r>
            <a:r>
              <a:rPr lang="nb-NO" baseline="0" dirty="0" smtClean="0"/>
              <a:t>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Tips and Tricks </a:t>
            </a:r>
          </a:p>
          <a:p>
            <a:r>
              <a:rPr lang="nb-NO" dirty="0" smtClean="0"/>
              <a:t>How to </a:t>
            </a:r>
            <a:r>
              <a:rPr lang="nb-NO" dirty="0" err="1" smtClean="0"/>
              <a:t>Upload</a:t>
            </a:r>
            <a:endParaRPr lang="nb-NO" dirty="0" smtClean="0"/>
          </a:p>
          <a:p>
            <a:pPr lvl="1"/>
            <a:r>
              <a:rPr lang="nb-NO" dirty="0" err="1" smtClean="0"/>
              <a:t>Figures</a:t>
            </a:r>
            <a:endParaRPr lang="nb-NO" dirty="0" smtClean="0"/>
          </a:p>
          <a:p>
            <a:pPr lvl="1"/>
            <a:r>
              <a:rPr lang="nb-NO" dirty="0" err="1" smtClean="0"/>
              <a:t>Text</a:t>
            </a:r>
            <a:r>
              <a:rPr lang="nb-NO" dirty="0" smtClean="0"/>
              <a:t> </a:t>
            </a:r>
          </a:p>
          <a:p>
            <a:r>
              <a:rPr lang="nb-NO" dirty="0" smtClean="0"/>
              <a:t>Using Projects</a:t>
            </a:r>
          </a:p>
          <a:p>
            <a:r>
              <a:rPr lang="nb-NO" smtClean="0"/>
              <a:t>Tags</a:t>
            </a:r>
            <a:endParaRPr lang="nb-NO" dirty="0" smtClean="0"/>
          </a:p>
          <a:p>
            <a:r>
              <a:rPr lang="nb-NO" dirty="0" smtClean="0"/>
              <a:t>How to make a </a:t>
            </a:r>
            <a:r>
              <a:rPr lang="nb-NO" dirty="0" err="1" smtClean="0"/>
              <a:t>Template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9693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Setting</a:t>
            </a:r>
            <a:r>
              <a:rPr lang="nb-NO" baseline="0" dirty="0" smtClean="0"/>
              <a:t> up Your Page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Mark and </a:t>
            </a:r>
            <a:r>
              <a:rPr lang="nb-NO" dirty="0" err="1" smtClean="0"/>
              <a:t>Click</a:t>
            </a:r>
            <a:endParaRPr lang="nb-NO" dirty="0" smtClean="0"/>
          </a:p>
          <a:p>
            <a:r>
              <a:rPr lang="nb-NO" dirty="0" err="1" smtClean="0"/>
              <a:t>Change</a:t>
            </a:r>
            <a:r>
              <a:rPr lang="nb-NO" dirty="0" smtClean="0"/>
              <a:t> to wiki </a:t>
            </a:r>
            <a:r>
              <a:rPr lang="nb-NO" dirty="0" err="1" smtClean="0"/>
              <a:t>text</a:t>
            </a:r>
            <a:endParaRPr lang="nb-NO" dirty="0" smtClean="0"/>
          </a:p>
          <a:p>
            <a:r>
              <a:rPr lang="nb-NO" dirty="0" err="1" smtClean="0"/>
              <a:t>Title</a:t>
            </a:r>
            <a:r>
              <a:rPr lang="nb-NO" dirty="0" smtClean="0"/>
              <a:t> is given from </a:t>
            </a:r>
            <a:r>
              <a:rPr lang="nb-NO" dirty="0" err="1" smtClean="0"/>
              <a:t>the</a:t>
            </a:r>
            <a:r>
              <a:rPr lang="nb-NO" dirty="0" smtClean="0"/>
              <a:t> link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2712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way to classify your pages</a:t>
            </a:r>
          </a:p>
          <a:p>
            <a:r>
              <a:rPr lang="en-US" dirty="0" smtClean="0"/>
              <a:t>Pages can have several tags</a:t>
            </a:r>
          </a:p>
          <a:p>
            <a:r>
              <a:rPr lang="en-US" dirty="0" smtClean="0"/>
              <a:t>All files can also have tags</a:t>
            </a:r>
          </a:p>
          <a:p>
            <a:r>
              <a:rPr lang="en-US" dirty="0" smtClean="0"/>
              <a:t>Tags can be used as search words</a:t>
            </a:r>
          </a:p>
          <a:p>
            <a:r>
              <a:rPr lang="en-US" dirty="0" smtClean="0"/>
              <a:t>A way to keep track of finished pages.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7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Tags</a:t>
            </a:r>
            <a:endParaRPr lang="en-GB" dirty="0"/>
          </a:p>
        </p:txBody>
      </p:sp>
      <p:pic>
        <p:nvPicPr>
          <p:cNvPr id="1026" name="Picture 2" descr="M:\CINCHII\tag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8" y="2564904"/>
            <a:ext cx="92692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Tags</a:t>
            </a:r>
            <a:endParaRPr lang="en-GB" dirty="0"/>
          </a:p>
        </p:txBody>
      </p:sp>
      <p:pic>
        <p:nvPicPr>
          <p:cNvPr id="2050" name="Picture 2" descr="M:\CINCHII\tag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646"/>
            <a:ext cx="9144000" cy="48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2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Projects are good cooperation between multiple people </a:t>
            </a:r>
          </a:p>
          <a:p>
            <a:r>
              <a:rPr lang="nb-NO" smtClean="0"/>
              <a:t>Define different task for different people</a:t>
            </a:r>
          </a:p>
          <a:p>
            <a:r>
              <a:rPr lang="nb-NO" smtClean="0"/>
              <a:t>Not visible for everyone before the participants choose too</a:t>
            </a:r>
          </a:p>
          <a:p>
            <a:r>
              <a:rPr lang="nb-NO" smtClean="0"/>
              <a:t>Templates can be made in projects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Powerpoint</a:t>
            </a:r>
            <a:r>
              <a:rPr lang="en-US" dirty="0" smtClean="0"/>
              <a:t> mal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78F3-EA17-2E46-AA70-9737A47E37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make a </a:t>
            </a:r>
            <a:r>
              <a:rPr lang="nb-NO" dirty="0" err="1" smtClean="0"/>
              <a:t>Template</a:t>
            </a:r>
            <a:endParaRPr lang="en-GB" dirty="0"/>
          </a:p>
        </p:txBody>
      </p:sp>
      <p:pic>
        <p:nvPicPr>
          <p:cNvPr id="1026" name="Picture 2" descr="M:\Master\personlige greier\Jobb_Uni\Cinch job\Making pages and templa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6852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930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Chose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make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0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make a </a:t>
            </a:r>
            <a:r>
              <a:rPr lang="nb-NO" dirty="0" err="1" smtClean="0"/>
              <a:t>Template</a:t>
            </a:r>
            <a:endParaRPr lang="en-GB" dirty="0"/>
          </a:p>
        </p:txBody>
      </p:sp>
      <p:pic>
        <p:nvPicPr>
          <p:cNvPr id="2050" name="Picture 2" descr="M:\Master\personlige greier\Jobb_Uni\Cinch job\Making templates 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0246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81156"/>
      </p:ext>
    </p:extLst>
  </p:cSld>
  <p:clrMapOvr>
    <a:masterClrMapping/>
  </p:clrMapOvr>
</p:sld>
</file>

<file path=ppt/theme/theme1.xml><?xml version="1.0" encoding="utf-8"?>
<a:theme xmlns:a="http://schemas.openxmlformats.org/drawingml/2006/main" name="kurstnukwiki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kurstnukwiki</Template>
  <TotalTime>185</TotalTime>
  <Words>932</Words>
  <Application>Microsoft Office PowerPoint</Application>
  <PresentationFormat>On-screen Show (4:3)</PresentationFormat>
  <Paragraphs>73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kurstnukwiki</vt:lpstr>
      <vt:lpstr>How to use NukWic</vt:lpstr>
      <vt:lpstr>In this Powerpoint file</vt:lpstr>
      <vt:lpstr>Setting up Your Page </vt:lpstr>
      <vt:lpstr>Tags</vt:lpstr>
      <vt:lpstr>Tags</vt:lpstr>
      <vt:lpstr>Tags</vt:lpstr>
      <vt:lpstr>Projects</vt:lpstr>
      <vt:lpstr>How to make a Template</vt:lpstr>
      <vt:lpstr>How to make a Template</vt:lpstr>
      <vt:lpstr>How to Make a template</vt:lpstr>
      <vt:lpstr>How to make A Template</vt:lpstr>
      <vt:lpstr>The Template</vt:lpstr>
      <vt:lpstr>PowerPoint Presentation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NukWic</dc:title>
  <dc:creator>Hans Vigeland Lerum</dc:creator>
  <cp:lastModifiedBy>Jon Petter Omtvedt</cp:lastModifiedBy>
  <cp:revision>4</cp:revision>
  <dcterms:created xsi:type="dcterms:W3CDTF">2014-08-27T08:38:25Z</dcterms:created>
  <dcterms:modified xsi:type="dcterms:W3CDTF">2014-09-01T18:29:02Z</dcterms:modified>
</cp:coreProperties>
</file>